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7" r:id="rId3"/>
    <p:sldId id="294" r:id="rId4"/>
    <p:sldId id="289" r:id="rId5"/>
    <p:sldId id="293" r:id="rId6"/>
    <p:sldId id="295" r:id="rId7"/>
    <p:sldId id="297" r:id="rId8"/>
    <p:sldId id="298" r:id="rId9"/>
    <p:sldId id="299" r:id="rId10"/>
    <p:sldId id="300" r:id="rId11"/>
    <p:sldId id="301" r:id="rId12"/>
    <p:sldId id="302" r:id="rId13"/>
    <p:sldId id="292" r:id="rId14"/>
    <p:sldId id="291" r:id="rId15"/>
    <p:sldId id="283" r:id="rId16"/>
    <p:sldId id="284" r:id="rId17"/>
    <p:sldId id="288" r:id="rId18"/>
    <p:sldId id="276" r:id="rId19"/>
    <p:sldId id="279" r:id="rId20"/>
    <p:sldId id="278" r:id="rId21"/>
    <p:sldId id="280" r:id="rId22"/>
    <p:sldId id="282" r:id="rId23"/>
    <p:sldId id="268" r:id="rId24"/>
    <p:sldId id="267" r:id="rId25"/>
    <p:sldId id="266" r:id="rId26"/>
    <p:sldId id="265" r:id="rId27"/>
    <p:sldId id="258" r:id="rId28"/>
    <p:sldId id="263" r:id="rId29"/>
    <p:sldId id="264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image" Target="../media/image117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2" Type="http://schemas.openxmlformats.org/officeDocument/2006/relationships/image" Target="../media/image116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5" Type="http://schemas.openxmlformats.org/officeDocument/2006/relationships/image" Target="../media/image119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18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18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169.png"/><Relationship Id="rId5" Type="http://schemas.openxmlformats.org/officeDocument/2006/relationships/image" Target="../media/image116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7.png"/><Relationship Id="rId9" Type="http://schemas.openxmlformats.org/officeDocument/2006/relationships/image" Target="../media/image120.png"/><Relationship Id="rId14" Type="http://schemas.openxmlformats.org/officeDocument/2006/relationships/image" Target="../media/image1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5.png"/><Relationship Id="rId7" Type="http://schemas.openxmlformats.org/officeDocument/2006/relationships/image" Target="../media/image218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7.png"/><Relationship Id="rId10" Type="http://schemas.openxmlformats.org/officeDocument/2006/relationships/image" Target="../media/image221.png"/><Relationship Id="rId4" Type="http://schemas.openxmlformats.org/officeDocument/2006/relationships/image" Target="../media/image216.png"/><Relationship Id="rId9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6.png"/><Relationship Id="rId39" Type="http://schemas.openxmlformats.org/officeDocument/2006/relationships/image" Target="../media/image17.png"/><Relationship Id="rId21" Type="http://schemas.openxmlformats.org/officeDocument/2006/relationships/image" Target="../media/image42.png"/><Relationship Id="rId34" Type="http://schemas.openxmlformats.org/officeDocument/2006/relationships/image" Target="../media/image53.png"/><Relationship Id="rId42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49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8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15.png"/><Relationship Id="rId28" Type="http://schemas.openxmlformats.org/officeDocument/2006/relationships/image" Target="../media/image48.png"/><Relationship Id="rId36" Type="http://schemas.openxmlformats.org/officeDocument/2006/relationships/image" Target="../media/image55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4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9" Type="http://schemas.openxmlformats.org/officeDocument/2006/relationships/image" Target="../media/image102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41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4.png"/><Relationship Id="rId4" Type="http://schemas.openxmlformats.org/officeDocument/2006/relationships/image" Target="../media/image108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39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8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7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0.png"/><Relationship Id="rId27" Type="http://schemas.openxmlformats.org/officeDocument/2006/relationships/image" Target="../media/image140.png"/><Relationship Id="rId30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7252B0-9E90-9F0E-F75C-F89F952A5938}"/>
              </a:ext>
            </a:extLst>
          </p:cNvPr>
          <p:cNvGrpSpPr/>
          <p:nvPr/>
        </p:nvGrpSpPr>
        <p:grpSpPr>
          <a:xfrm>
            <a:off x="2413782" y="1093155"/>
            <a:ext cx="2277532" cy="1697669"/>
            <a:chOff x="2590801" y="1197930"/>
            <a:chExt cx="2277532" cy="1697669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98E8233B-5C7B-F1A1-8EE3-041C6E4E4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486"/>
            <a:stretch/>
          </p:blipFill>
          <p:spPr bwMode="auto">
            <a:xfrm>
              <a:off x="2590801" y="1197930"/>
              <a:ext cx="982605" cy="169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B8082F1-364D-64AD-9CB4-7F94C1D98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406" y="1462112"/>
              <a:ext cx="1294927" cy="10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009BC7A-0CD0-29E4-2FAB-C742D302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29" y="2611462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9FF441B-35F4-6F68-1BFA-26A606EC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57" y="4274837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C61B42-157D-76D9-26E0-3043A1617473}"/>
              </a:ext>
            </a:extLst>
          </p:cNvPr>
          <p:cNvSpPr/>
          <p:nvPr/>
        </p:nvSpPr>
        <p:spPr>
          <a:xfrm>
            <a:off x="3479139" y="3732399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61565-5DBB-709A-C4F5-0CACD6DB50FA}"/>
              </a:ext>
            </a:extLst>
          </p:cNvPr>
          <p:cNvSpPr/>
          <p:nvPr/>
        </p:nvSpPr>
        <p:spPr>
          <a:xfrm>
            <a:off x="3479139" y="539861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42378-F358-93D4-54C6-A224B5E694BD}"/>
              </a:ext>
            </a:extLst>
          </p:cNvPr>
          <p:cNvGrpSpPr/>
          <p:nvPr/>
        </p:nvGrpSpPr>
        <p:grpSpPr>
          <a:xfrm>
            <a:off x="7027502" y="2432881"/>
            <a:ext cx="2328203" cy="1594960"/>
            <a:chOff x="7027502" y="2432881"/>
            <a:chExt cx="2328203" cy="15949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23CBA5B-F048-489B-4379-6D2679957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02" y="2432881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6BEB1-C39C-6D39-B5F0-16FB312E5A76}"/>
                </a:ext>
              </a:extLst>
            </p:cNvPr>
            <p:cNvSpPr/>
            <p:nvPr/>
          </p:nvSpPr>
          <p:spPr>
            <a:xfrm>
              <a:off x="8038867" y="3610566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22793-C570-6B9E-C216-49A76E8C7975}"/>
              </a:ext>
            </a:extLst>
          </p:cNvPr>
          <p:cNvGrpSpPr/>
          <p:nvPr/>
        </p:nvGrpSpPr>
        <p:grpSpPr>
          <a:xfrm>
            <a:off x="7011409" y="3843278"/>
            <a:ext cx="2323364" cy="1591645"/>
            <a:chOff x="7021043" y="3780023"/>
            <a:chExt cx="2323364" cy="15916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AAAA1FF-15C6-2C03-D498-19FA99AD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43" y="3780023"/>
              <a:ext cx="2323364" cy="159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B0795-2FB3-419B-8E32-A577D3F00394}"/>
                </a:ext>
              </a:extLst>
            </p:cNvPr>
            <p:cNvSpPr/>
            <p:nvPr/>
          </p:nvSpPr>
          <p:spPr>
            <a:xfrm>
              <a:off x="8060110" y="493519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EC3D2-542C-7A6D-F8F8-A0202EDE8C11}"/>
              </a:ext>
            </a:extLst>
          </p:cNvPr>
          <p:cNvGrpSpPr/>
          <p:nvPr/>
        </p:nvGrpSpPr>
        <p:grpSpPr>
          <a:xfrm>
            <a:off x="7019725" y="5252760"/>
            <a:ext cx="2324700" cy="1592560"/>
            <a:chOff x="7018699" y="5110634"/>
            <a:chExt cx="2324700" cy="15925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56DEE0-773B-5AC9-BB63-37813CBE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AFD11-D138-EF48-7666-24F3CF06E1B4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72907F7F-38F5-A1A1-CF21-BB6CFC967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178" y="2360987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9974DA8-20F1-13E9-7FD6-9C8816A8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239" y="3694329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65EB3FA-5D83-3F8D-7F56-EB9486B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587" y="5049834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9A4E93-022C-B24A-B286-D9AB2E03DC1C}"/>
              </a:ext>
            </a:extLst>
          </p:cNvPr>
          <p:cNvSpPr/>
          <p:nvPr/>
        </p:nvSpPr>
        <p:spPr>
          <a:xfrm>
            <a:off x="10609940" y="353425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3F2DFC-87CD-B484-FECD-81AEA2577C45}"/>
              </a:ext>
            </a:extLst>
          </p:cNvPr>
          <p:cNvSpPr/>
          <p:nvPr/>
        </p:nvSpPr>
        <p:spPr>
          <a:xfrm>
            <a:off x="10601303" y="4859650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DDA8A-8428-81E3-0380-C3E96C2A8A9B}"/>
              </a:ext>
            </a:extLst>
          </p:cNvPr>
          <p:cNvSpPr/>
          <p:nvPr/>
        </p:nvSpPr>
        <p:spPr>
          <a:xfrm>
            <a:off x="10613262" y="6219074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E02AE-3D96-6940-B20C-3619B9FFE055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54795" y="4574810"/>
            <a:chExt cx="3045967" cy="22831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77AEE4-EDD8-1FAB-CA11-D42B31F7DC22}"/>
                </a:ext>
              </a:extLst>
            </p:cNvPr>
            <p:cNvGrpSpPr/>
            <p:nvPr/>
          </p:nvGrpSpPr>
          <p:grpSpPr>
            <a:xfrm>
              <a:off x="6254795" y="4574810"/>
              <a:ext cx="3045967" cy="2283190"/>
              <a:chOff x="6247021" y="4637574"/>
              <a:chExt cx="3045967" cy="22831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651AB4-C7C2-B4A8-910A-FDEF766EE454}"/>
                  </a:ext>
                </a:extLst>
              </p:cNvPr>
              <p:cNvGrpSpPr/>
              <p:nvPr/>
            </p:nvGrpSpPr>
            <p:grpSpPr>
              <a:xfrm>
                <a:off x="6257714" y="4637574"/>
                <a:ext cx="3035274" cy="2147006"/>
                <a:chOff x="6283283" y="4651821"/>
                <a:chExt cx="3035274" cy="2147006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F0E7CE60-7737-9D02-8239-761EDE71FB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6" y="465182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3FF6991-DC24-4C11-5915-9409FF05A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3" y="479686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52E0B6B1-17AB-02CD-4525-08BBB8560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021" y="491879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3B91A4-B0FC-5AB9-288C-2A4020C8C826}"/>
                </a:ext>
              </a:extLst>
            </p:cNvPr>
            <p:cNvSpPr/>
            <p:nvPr/>
          </p:nvSpPr>
          <p:spPr>
            <a:xfrm>
              <a:off x="7087745" y="561998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15845</TotalTime>
  <Words>588</Words>
  <Application>Microsoft Office PowerPoint</Application>
  <PresentationFormat>Widescreen</PresentationFormat>
  <Paragraphs>94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Office Theme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139</cp:revision>
  <dcterms:created xsi:type="dcterms:W3CDTF">2023-07-26T17:49:20Z</dcterms:created>
  <dcterms:modified xsi:type="dcterms:W3CDTF">2024-11-08T20:41:47Z</dcterms:modified>
</cp:coreProperties>
</file>